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75" r:id="rId3"/>
    <p:sldId id="279" r:id="rId4"/>
    <p:sldId id="277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316" autoAdjust="0"/>
  </p:normalViewPr>
  <p:slideViewPr>
    <p:cSldViewPr snapToGrid="0">
      <p:cViewPr varScale="1">
        <p:scale>
          <a:sx n="80" d="100"/>
          <a:sy n="80" d="100"/>
        </p:scale>
        <p:origin x="256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8/13/20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8/13/20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2020-2021 School Year begins September 8th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North Pole Montessori School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COVID Mitigation Plan Review/Questions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npmalaska.com…Parent Resources…NPM Parent Handbook</a:t>
            </a:r>
          </a:p>
          <a:p>
            <a:r>
              <a:rPr lang="en-US" dirty="0"/>
              <a:t>Clarification 24 hours of no vomiting, 72 hours of no fever with no medication</a:t>
            </a:r>
          </a:p>
          <a:p>
            <a:r>
              <a:rPr lang="en-US" dirty="0"/>
              <a:t>Thank you for testing!!!</a:t>
            </a:r>
          </a:p>
          <a:p>
            <a:r>
              <a:rPr lang="en-US" dirty="0"/>
              <a:t>For now masks not mandatory, asking for one to be left at school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61C5-D553-174F-883D-E02C701E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Backpacks/Personal Items/Nap-time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7DDCD0-1019-B743-89D7-12D3D2C15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955" y="2476918"/>
            <a:ext cx="3135217" cy="31352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8150E8-4571-1E40-8D6C-A60F4546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8ECACC-FC0B-6344-8DD1-DA697CE44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A94EED-B15A-7847-B686-41D3D7B1EA36}"/>
              </a:ext>
            </a:extLst>
          </p:cNvPr>
          <p:cNvSpPr txBox="1"/>
          <p:nvPr/>
        </p:nvSpPr>
        <p:spPr>
          <a:xfrm>
            <a:off x="4321636" y="2261937"/>
            <a:ext cx="70745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Research shows elimination of items back and forth greatly decreases risk of transmission</a:t>
            </a:r>
          </a:p>
          <a:p>
            <a:endParaRPr lang="en-US" sz="2000" dirty="0"/>
          </a:p>
          <a:p>
            <a:r>
              <a:rPr lang="en-US" sz="2000" b="1" dirty="0"/>
              <a:t>Backpacks-</a:t>
            </a:r>
            <a:r>
              <a:rPr lang="en-US" sz="2000" dirty="0"/>
              <a:t> Not a great need for them… can be sent on 1</a:t>
            </a:r>
            <a:r>
              <a:rPr lang="en-US" sz="2000" baseline="30000" dirty="0"/>
              <a:t>st</a:t>
            </a:r>
            <a:r>
              <a:rPr lang="en-US" sz="2000" dirty="0"/>
              <a:t> day and sent home last day of the week if absolutely necessary</a:t>
            </a:r>
          </a:p>
          <a:p>
            <a:r>
              <a:rPr lang="en-US" sz="2000" b="1" dirty="0"/>
              <a:t>Personal Items- </a:t>
            </a:r>
            <a:r>
              <a:rPr lang="en-US" sz="2000" dirty="0"/>
              <a:t>Simply do not want to run the risk of germs </a:t>
            </a:r>
          </a:p>
          <a:p>
            <a:r>
              <a:rPr lang="en-US" sz="2000" b="1" dirty="0"/>
              <a:t>Nap-time-</a:t>
            </a:r>
            <a:r>
              <a:rPr lang="en-US" sz="2000" dirty="0"/>
              <a:t> July was eliminated due to staffing and children not showing a need, sunshine, will continue to re-evaluate the need as weather and darkness settle.</a:t>
            </a:r>
          </a:p>
        </p:txBody>
      </p:sp>
    </p:spTree>
    <p:extLst>
      <p:ext uri="{BB962C8B-B14F-4D97-AF65-F5344CB8AC3E}">
        <p14:creationId xmlns:p14="http://schemas.microsoft.com/office/powerpoint/2010/main" val="93592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Ms. Dion &amp; Ms. </a:t>
            </a:r>
            <a:r>
              <a:rPr lang="en-US" sz="2400" dirty="0" err="1"/>
              <a:t>Tailar</a:t>
            </a:r>
            <a:r>
              <a:rPr lang="en-US" sz="2400" dirty="0"/>
              <a:t>- ECE</a:t>
            </a:r>
          </a:p>
          <a:p>
            <a:r>
              <a:rPr lang="en-US" sz="2400" dirty="0"/>
              <a:t>Ms. Shana- Elementary</a:t>
            </a:r>
          </a:p>
          <a:p>
            <a:r>
              <a:rPr lang="en-US" sz="2400" dirty="0"/>
              <a:t>MACTE accreditation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8/13/20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5FBCB6-23CE-5A4D-81C4-965AFD6BF0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Quick Review</a:t>
            </a:r>
          </a:p>
          <a:p>
            <a:pPr marL="0" indent="0">
              <a:buNone/>
            </a:pPr>
            <a:r>
              <a:rPr lang="en-US" sz="2400" dirty="0"/>
              <a:t>Learning by “Freedom within Limits”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55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4C08-CE9F-CD45-903B-81561538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Expansion: What that means for current and future students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4A511-A0B0-3140-8D66-53DB1DCFD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Elementary- Leadership/ material expansion</a:t>
            </a:r>
          </a:p>
        </p:txBody>
      </p:sp>
    </p:spTree>
    <p:extLst>
      <p:ext uri="{BB962C8B-B14F-4D97-AF65-F5344CB8AC3E}">
        <p14:creationId xmlns:p14="http://schemas.microsoft.com/office/powerpoint/2010/main" val="19158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Ecology 16x9</Template>
  <TotalTime>74</TotalTime>
  <Words>196</Words>
  <Application>Microsoft Macintosh PowerPoint</Application>
  <PresentationFormat>Widescreen</PresentationFormat>
  <Paragraphs>29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Corbel</vt:lpstr>
      <vt:lpstr>Ecology 16x9</vt:lpstr>
      <vt:lpstr>2020-2021 School Year begins September 8th</vt:lpstr>
      <vt:lpstr>COVID Mitigation Plan Review/Questions</vt:lpstr>
      <vt:lpstr>Backpacks/Personal Items/Nap-time</vt:lpstr>
      <vt:lpstr>Teacher Training</vt:lpstr>
      <vt:lpstr>Expansion: What that means for current and future students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2020-2021 School Year begins September 8th</dc:title>
  <dc:creator>Shana Waring</dc:creator>
  <cp:lastModifiedBy>Shana Waring</cp:lastModifiedBy>
  <cp:revision>4</cp:revision>
  <dcterms:created xsi:type="dcterms:W3CDTF">2020-08-14T00:38:44Z</dcterms:created>
  <dcterms:modified xsi:type="dcterms:W3CDTF">2020-08-14T01:52:55Z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